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65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85" r:id="rId5"/>
    <p:sldId id="286" r:id="rId6"/>
    <p:sldId id="261" r:id="rId7"/>
    <p:sldId id="282" r:id="rId8"/>
    <p:sldId id="283" r:id="rId9"/>
    <p:sldId id="284" r:id="rId10"/>
    <p:sldId id="263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58458B3-E41F-45E2-ACF0-5441C2CDF157}">
          <p14:sldIdLst>
            <p14:sldId id="256"/>
            <p14:sldId id="257"/>
          </p14:sldIdLst>
        </p14:section>
        <p14:section name="목차" id="{DE801A34-765E-4A3A-9F52-A6623FFDE1CE}">
          <p14:sldIdLst>
            <p14:sldId id="258"/>
          </p14:sldIdLst>
        </p14:section>
        <p14:section name="프로세스 설계" id="{4775C9C5-EAF6-4B0F-AF27-754D2E0D03BE}">
          <p14:sldIdLst>
            <p14:sldId id="285"/>
            <p14:sldId id="286"/>
          </p14:sldIdLst>
        </p14:section>
        <p14:section name="UI화면 정의서" id="{57175047-4DA4-404C-A532-468DF21EC028}">
          <p14:sldIdLst>
            <p14:sldId id="261"/>
            <p14:sldId id="282"/>
            <p14:sldId id="283"/>
            <p14:sldId id="284"/>
          </p14:sldIdLst>
        </p14:section>
        <p14:section name="마무리" id="{3424CE2C-96B0-43D7-BABA-460DDF283BA9}">
          <p14:sldIdLst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/>
  <p:cmAuthor id="2" name="민현식" initials="민" lastIdx="1" clrIdx="1"/>
  <p:cmAuthor id="3" name="Daniel" initials="D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9" autoAdjust="0"/>
    <p:restoredTop sz="96357" autoAdjust="0"/>
  </p:normalViewPr>
  <p:slideViewPr>
    <p:cSldViewPr snapToGrid="0">
      <p:cViewPr varScale="1">
        <p:scale>
          <a:sx n="121" d="100"/>
          <a:sy n="121" d="100"/>
        </p:scale>
        <p:origin x="192" y="108"/>
      </p:cViewPr>
      <p:guideLst>
        <p:guide orient="horz" pos="2159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6" d="100"/>
        <a:sy n="96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89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0C8B9C3-BC05-424C-B054-453EEF81B6D1}" type="datetime1">
              <a:rPr lang="ko-KR" altLang="en-US"/>
              <a:pPr lvl="0">
                <a:defRPr/>
              </a:pPr>
              <a:t>2023-04-05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BC762A82-7A5F-48B4-AD05-F5B30AAE5EF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3AA8417-1E67-4BD6-B6EF-89A3796D8793}" type="datetime1">
              <a:rPr lang="ko-KR" altLang="en-US"/>
              <a:pPr lvl="0">
                <a:defRPr/>
              </a:pPr>
              <a:t>2023-04-05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AE28A3D6-A7C1-43DC-A859-492AA53359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프로젝트 계획서</a:t>
            </a:r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734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프로젝트 계획서</a:t>
            </a:r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1801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4005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7046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E28A3D6-A7C1-43DC-A859-492AA53359CB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918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C68A2-B1B4-429D-A94C-E1A96B086D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61F546-19C9-4187-96CB-E5083DE2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0CA487-BBA5-4461-94EF-A922656CD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B610C-224A-4A0F-A6D5-62D077614641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7BB73-35E5-41F7-AE37-777A030C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BECCE-40EC-40AD-809B-38463833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551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BD1CC8-03F0-43B3-AFFB-02FC5742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E9FEF6-B379-4198-9533-902A8394E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70FF25-6110-41DA-B2EC-DCC5873E8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09460-059A-4983-8C81-8BB0A068151A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18730E-90D4-4D84-86A9-4510A303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49D7B-E0F3-4385-9474-7D916E47D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4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1867939-B951-4FA1-98D1-127F9B0B8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761D11-87DA-4B29-9CFE-5CD757F11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0704A-C865-4FF0-87B0-5A4C28A78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A7C15-3FD5-4EA1-9954-7AFC1B918FD2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BA3A77-6F42-4432-B7F2-8B12E245B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32DEFA-E0AA-4E45-8617-49A6BBF50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085209-FE6A-4957-803F-9ED9FD7A8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3997DA-18DA-4926-A89E-5B77C48FE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7F4A65-4430-4346-90AA-17946CE7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76715-23F0-42E4-83CA-592DFD492075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9AA39B-2776-48AC-817E-3009BDD01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FB316-560E-46C6-B318-44DCC73E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345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BD600-E54F-49CF-BDFD-D6137E6F7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F75EC5-4EEC-4480-9034-76CABF85B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05AB81-1E3B-40B3-B9D6-1E44A14B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2F277-7BF0-4FB6-8651-C5546D3332EA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9C8BE3-BF18-45AE-9B2A-71C3EDBC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D6F3C-3569-462A-8A4E-53F8DFCB4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315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178E2E-DC4D-48B9-8978-0CCFD4E63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362436-68CF-420E-8444-D6B01E35A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8956E5-FA27-4829-9366-1C5F4450B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04E7B5-2E56-45A3-A89C-5F7F1D27E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DB39-6800-4FE9-B0EA-8BFD9B8B1E13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334E87-DDE9-4D5A-9793-03FA69B93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0DBB9E-0FC9-472A-9542-633B2C0E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78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D9BDA-00D4-4BFD-8BE8-698E8EAF8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423A9B-40DD-4483-AF50-52339A314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3C9DBE-EA89-41A4-978C-2ACF0BF7A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9C133D-9205-4110-BA9D-51EAB5F030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9BD6AD-1811-4662-A004-120AF5686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EC5657-A067-43D8-AB80-EBEFC0E1E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496E-F502-4EC2-91CE-20A355A1F259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2BB23D4-B24B-4027-95B1-8B9FB0FD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FCDBDD-1F6D-46EA-80B0-94A0D2E8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613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632DE-CDD5-4B7D-9D67-04BFCB7B9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3244D1-0DD9-4530-870C-50E6CB2D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4D028-3AF4-4C6B-9C2A-C95FED5CEE8F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38B66E-3EB1-473E-BEAE-84CCA7E4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B8D454C-44B5-427C-A856-8951D9AC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647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EB1942-419B-4F53-A812-B6DAE0491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693D1-E15B-4C96-AE4C-07461BE08661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6153EE-323E-40B8-AD42-BE59E23B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DF2213-DC13-4AF4-AAF0-F12862299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749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A0F09A-D5B3-4D40-AC13-94812C3B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1DDF0-CE66-4503-A627-6373A4700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1E95C3-CC39-4319-BCC4-13E658EB0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B27E63-10BF-4D95-A015-E0708413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05030-DEBE-4878-B975-307A57874066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8EE8C4-C978-4B8F-B8D0-63C9DBF7F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1103D2-D20C-4CD7-81E2-FA3325C7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27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71E89-A485-4D95-9339-07B978B3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EF66CA-004E-4642-B3F0-D01EE3ADD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A368E6-A328-4FC0-B7D1-1CA0C3068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C7ABF6-98B8-42A1-BFF6-438B1A0F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63F7A-4EC2-499B-ADEF-532EDEB85706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B8174B-E0CA-4E3B-8264-F216D0CE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9CF504-4F57-44DE-B867-CE0FCF91F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305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F0C001-B4BB-4A40-BA48-D4D8789E0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5E9660-2FB7-4DB2-9FC3-D9EE380E5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E3D34A-38D6-4380-B60D-2C2ADAF40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04045-15CA-46B6-887E-E7093297D42D}" type="datetime1">
              <a:rPr lang="ko-KR" altLang="en-US" smtClean="0"/>
              <a:t>2023-04-05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52890-46FB-4DEC-BAE7-020D5ABB6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E79BA-9731-4F67-B609-1A856A73B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0FA2C-B88F-48AF-834A-4AC442F3DF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3912D9-0639-4310-A2CA-2BB78093F8BC}"/>
              </a:ext>
            </a:extLst>
          </p:cNvPr>
          <p:cNvSpPr txBox="1"/>
          <p:nvPr userDrawn="1"/>
        </p:nvSpPr>
        <p:spPr>
          <a:xfrm>
            <a:off x="9203863" y="6613968"/>
            <a:ext cx="29835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accent1"/>
                </a:solidFill>
              </a:rPr>
              <a:t>Copyright</a:t>
            </a:r>
            <a:r>
              <a:rPr lang="en-US" altLang="ko-KR" sz="900">
                <a:solidFill>
                  <a:schemeClr val="accent1"/>
                </a:solidFill>
              </a:rPr>
              <a:t>ⓒ</a:t>
            </a:r>
            <a:r>
              <a:rPr lang="en-US" altLang="ko-KR" sz="900" baseline="0">
                <a:solidFill>
                  <a:schemeClr val="accent1"/>
                </a:solidFill>
              </a:rPr>
              <a:t> </a:t>
            </a:r>
            <a:r>
              <a:rPr lang="ko-KR" altLang="en-US" sz="900" baseline="0">
                <a:solidFill>
                  <a:schemeClr val="accent1"/>
                </a:solidFill>
              </a:rPr>
              <a:t>㈜대우능력개발교육원</a:t>
            </a:r>
            <a:r>
              <a:rPr lang="en-US" altLang="ko-KR" sz="900">
                <a:solidFill>
                  <a:schemeClr val="accent1"/>
                </a:solidFill>
              </a:rPr>
              <a:t>. </a:t>
            </a:r>
            <a:r>
              <a:rPr lang="en-US" altLang="ko-KR" sz="900" dirty="0">
                <a:solidFill>
                  <a:schemeClr val="accent1"/>
                </a:solidFill>
              </a:rPr>
              <a:t>All Rights Reserved.</a:t>
            </a:r>
            <a:endParaRPr lang="ko-KR" altLang="en-US" sz="9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18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55648" y="590764"/>
            <a:ext cx="8695944" cy="1383509"/>
          </a:xfrm>
        </p:spPr>
        <p:txBody>
          <a:bodyPr anchor="ctr">
            <a:normAutofit/>
          </a:bodyPr>
          <a:lstStyle/>
          <a:p>
            <a:pPr lvl="0">
              <a:defRPr/>
            </a:pPr>
            <a:r>
              <a:rPr lang="en-US" altLang="ko-KR" dirty="0"/>
              <a:t>[ SW</a:t>
            </a:r>
            <a:r>
              <a:rPr lang="ko-KR" altLang="en-US" dirty="0"/>
              <a:t> 개발 설계서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0" y="4152757"/>
            <a:ext cx="12192000" cy="216491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dirty="0" err="1"/>
              <a:t>ver</a:t>
            </a:r>
            <a:r>
              <a:rPr lang="en-US" altLang="ko-KR" dirty="0"/>
              <a:t> 1.0</a:t>
            </a:r>
          </a:p>
          <a:p>
            <a:pPr lvl="0">
              <a:defRPr/>
            </a:pPr>
            <a:r>
              <a:rPr lang="en-US" altLang="ko-KR" sz="2800" dirty="0"/>
              <a:t>[</a:t>
            </a:r>
            <a:r>
              <a:rPr lang="ko-KR" altLang="en-US" sz="2800" dirty="0" err="1"/>
              <a:t>산대특</a:t>
            </a:r>
            <a:r>
              <a:rPr lang="en-US" altLang="ko-KR" sz="2800" dirty="0"/>
              <a:t>] </a:t>
            </a:r>
            <a:r>
              <a:rPr lang="ko-KR" altLang="en-US" sz="2800" dirty="0"/>
              <a:t>자바기반 빅데이터 시각화 개발자 양성과정</a:t>
            </a:r>
            <a:endParaRPr lang="ko-KR" altLang="ko-KR" sz="2800" dirty="0"/>
          </a:p>
          <a:p>
            <a:pPr lvl="0">
              <a:defRPr/>
            </a:pPr>
            <a:r>
              <a:rPr lang="en-US" altLang="ko-KR" dirty="0"/>
              <a:t>4</a:t>
            </a:r>
            <a:r>
              <a:rPr lang="ko-KR" altLang="en-US" dirty="0"/>
              <a:t>팀 </a:t>
            </a:r>
          </a:p>
          <a:p>
            <a:pPr lvl="0">
              <a:defRPr/>
            </a:pPr>
            <a:r>
              <a:rPr lang="ko-KR" altLang="en-US" dirty="0" err="1"/>
              <a:t>임서인</a:t>
            </a:r>
            <a:r>
              <a:rPr lang="en-US" altLang="ko-KR" dirty="0"/>
              <a:t>, </a:t>
            </a:r>
            <a:r>
              <a:rPr lang="ko-KR" altLang="en-US" dirty="0" err="1"/>
              <a:t>황대명</a:t>
            </a:r>
            <a:endParaRPr lang="ko-KR" altLang="en-US" dirty="0"/>
          </a:p>
        </p:txBody>
      </p:sp>
      <p:pic>
        <p:nvPicPr>
          <p:cNvPr id="1026" name="Picture 2" descr="대우직업능력개발원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8695" y="190352"/>
            <a:ext cx="2133600" cy="34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13E5E544-26BA-4214-860D-1D016A2866BC}"/>
              </a:ext>
            </a:extLst>
          </p:cNvPr>
          <p:cNvSpPr txBox="1"/>
          <p:nvPr/>
        </p:nvSpPr>
        <p:spPr>
          <a:xfrm>
            <a:off x="366631" y="1991143"/>
            <a:ext cx="11538857" cy="216161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ko-KR" altLang="en-US" sz="4400" dirty="0"/>
              <a:t>서울시 자치구별 연도별</a:t>
            </a:r>
            <a:endParaRPr lang="en-US" altLang="ko-KR" sz="4400" dirty="0"/>
          </a:p>
          <a:p>
            <a:pPr>
              <a:defRPr/>
            </a:pPr>
            <a:r>
              <a:rPr lang="en-US" altLang="ko-KR" sz="4400" dirty="0"/>
              <a:t>CCTV </a:t>
            </a:r>
            <a:r>
              <a:rPr lang="ko-KR" altLang="en-US" sz="4400" dirty="0"/>
              <a:t>설치 개수에 따른 범죄 예방/</a:t>
            </a:r>
            <a:r>
              <a:rPr lang="ko-KR" altLang="en-US" sz="4400" dirty="0" err="1"/>
              <a:t>검거율</a:t>
            </a:r>
            <a:endParaRPr lang="en-US" altLang="ko-KR" sz="4400" dirty="0"/>
          </a:p>
          <a:p>
            <a:pPr>
              <a:defRPr/>
            </a:pPr>
            <a:r>
              <a:rPr lang="en-US" altLang="ko-KR" sz="4400" dirty="0"/>
              <a:t>‘CrimeGuard360’ </a:t>
            </a:r>
            <a:endParaRPr lang="ko-KR" altLang="en-US" sz="4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573BCD-219B-4FC5-AB04-74448B03A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125" y="1000125"/>
            <a:ext cx="4857750" cy="4857750"/>
          </a:xfrm>
          <a:prstGeom prst="rect">
            <a:avLst/>
          </a:prstGeom>
        </p:spPr>
      </p:pic>
      <p:sp>
        <p:nvSpPr>
          <p:cNvPr id="3" name="슬라이드 번호 개체 틀 3">
            <a:extLst>
              <a:ext uri="{FF2B5EF4-FFF2-40B4-BE49-F238E27FC236}">
                <a16:creationId xmlns:a16="http://schemas.microsoft.com/office/drawing/2014/main" id="{03EED07C-8069-4ED4-8B23-20B9B5F1C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9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6675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horzBrick">
          <a:fgClr>
            <a:schemeClr val="accent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A0F3021-4E97-4A26-B830-959D8D00A7D0}"/>
              </a:ext>
            </a:extLst>
          </p:cNvPr>
          <p:cNvSpPr/>
          <p:nvPr/>
        </p:nvSpPr>
        <p:spPr>
          <a:xfrm>
            <a:off x="308344" y="290780"/>
            <a:ext cx="11578856" cy="62764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6DDAC9-DC1E-4705-95FF-D7828587A22C}"/>
              </a:ext>
            </a:extLst>
          </p:cNvPr>
          <p:cNvSpPr txBox="1"/>
          <p:nvPr/>
        </p:nvSpPr>
        <p:spPr>
          <a:xfrm>
            <a:off x="3595539" y="3044279"/>
            <a:ext cx="50009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spc="1400" dirty="0">
                <a:solidFill>
                  <a:schemeClr val="bg1"/>
                </a:solidFill>
              </a:rPr>
              <a:t>Thank You!</a:t>
            </a:r>
            <a:endParaRPr lang="ko-KR" altLang="en-US" sz="4400" b="1" spc="1400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831726-ECE6-4259-933D-12F83F6E8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0FA2C-B88F-48AF-834A-4AC442F3DFC7}" type="slidenum">
              <a:rPr lang="ko-KR" altLang="en-US" smtClean="0"/>
              <a:t>10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4102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CEE537F-BD14-4572-9484-154AB0E2F979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626F6D-84BA-42A4-9A02-245FA60B7947}"/>
              </a:ext>
            </a:extLst>
          </p:cNvPr>
          <p:cNvSpPr txBox="1"/>
          <p:nvPr/>
        </p:nvSpPr>
        <p:spPr>
          <a:xfrm>
            <a:off x="828675" y="135493"/>
            <a:ext cx="2188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600" dirty="0">
                <a:solidFill>
                  <a:schemeClr val="bg1"/>
                </a:solidFill>
              </a:rPr>
              <a:t>변경 이력 관리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A5773F-C5DF-446A-A2F6-7FB2AA9DACE4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000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97880BAC-8804-42BF-A304-60117D061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4324250"/>
              </p:ext>
            </p:extLst>
          </p:nvPr>
        </p:nvGraphicFramePr>
        <p:xfrm>
          <a:off x="742950" y="1070592"/>
          <a:ext cx="11135105" cy="5009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530">
                  <a:extLst>
                    <a:ext uri="{9D8B030D-6E8A-4147-A177-3AD203B41FA5}">
                      <a16:colId xmlns:a16="http://schemas.microsoft.com/office/drawing/2014/main" val="3938724061"/>
                    </a:ext>
                  </a:extLst>
                </a:gridCol>
                <a:gridCol w="4991339">
                  <a:extLst>
                    <a:ext uri="{9D8B030D-6E8A-4147-A177-3AD203B41FA5}">
                      <a16:colId xmlns:a16="http://schemas.microsoft.com/office/drawing/2014/main" val="3589329726"/>
                    </a:ext>
                  </a:extLst>
                </a:gridCol>
                <a:gridCol w="1300059">
                  <a:extLst>
                    <a:ext uri="{9D8B030D-6E8A-4147-A177-3AD203B41FA5}">
                      <a16:colId xmlns:a16="http://schemas.microsoft.com/office/drawing/2014/main" val="719962770"/>
                    </a:ext>
                  </a:extLst>
                </a:gridCol>
                <a:gridCol w="1300059">
                  <a:extLst>
                    <a:ext uri="{9D8B030D-6E8A-4147-A177-3AD203B41FA5}">
                      <a16:colId xmlns:a16="http://schemas.microsoft.com/office/drawing/2014/main" val="3284849249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4085576667"/>
                    </a:ext>
                  </a:extLst>
                </a:gridCol>
                <a:gridCol w="1366059">
                  <a:extLst>
                    <a:ext uri="{9D8B030D-6E8A-4147-A177-3AD203B41FA5}">
                      <a16:colId xmlns:a16="http://schemas.microsoft.com/office/drawing/2014/main" val="982742433"/>
                    </a:ext>
                  </a:extLst>
                </a:gridCol>
              </a:tblGrid>
              <a:tr h="389431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No.</a:t>
                      </a:r>
                      <a:endParaRPr lang="ko-KR" altLang="en-US" sz="1400" dirty="0"/>
                    </a:p>
                  </a:txBody>
                  <a:tcPr marL="119901" marR="119901" marT="59950" marB="59950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변경 내역</a:t>
                      </a:r>
                    </a:p>
                  </a:txBody>
                  <a:tcPr marL="119901" marR="119901" marT="59950" marB="5995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작성</a:t>
                      </a:r>
                    </a:p>
                  </a:txBody>
                  <a:tcPr marL="119901" marR="119901" marT="59950" marB="599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검토</a:t>
                      </a:r>
                    </a:p>
                  </a:txBody>
                  <a:tcPr marL="119901" marR="119901" marT="59950" marB="59950"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1889234"/>
                  </a:ext>
                </a:extLst>
              </a:tr>
              <a:tr h="3894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233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작성자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233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일자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233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</a:rPr>
                        <a:t>담당자</a:t>
                      </a:r>
                    </a:p>
                  </a:txBody>
                  <a:tcPr marL="119901" marR="119901" marT="59950" marB="59950"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23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685814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1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/>
                        <a:t>초안 작성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err="1"/>
                        <a:t>ver</a:t>
                      </a:r>
                      <a:r>
                        <a:rPr lang="en-US" altLang="ko-KR" sz="1400" b="1" baseline="0"/>
                        <a:t> 0.1)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2023.03.27</a:t>
                      </a:r>
                      <a:endParaRPr lang="ko-KR" altLang="en-US" sz="1400" b="1" dirty="0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임서인</a:t>
                      </a:r>
                      <a:endParaRPr lang="ko-KR" altLang="en-US" sz="1400" dirty="0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2023.03.29</a:t>
                      </a:r>
                      <a:endParaRPr lang="ko-KR" altLang="en-US" sz="1400" b="1" dirty="0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강사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ko-KR" altLang="en-US" sz="1400" b="1" dirty="0"/>
                        <a:t>이진영</a:t>
                      </a:r>
                      <a:r>
                        <a:rPr lang="en-US" altLang="ko-KR" sz="1400" b="1" dirty="0"/>
                        <a:t>)</a:t>
                      </a:r>
                      <a:endParaRPr lang="ko-KR" altLang="en-US" sz="1400" b="1" dirty="0"/>
                    </a:p>
                  </a:txBody>
                  <a:tcPr marL="119901" marR="119901" marT="59950" marB="59950" anchor="ctr"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82839472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/>
                        <a:t>최종안 작성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dirty="0" err="1"/>
                        <a:t>ver</a:t>
                      </a:r>
                      <a:r>
                        <a:rPr lang="en-US" altLang="ko-KR" sz="1400" b="1" dirty="0"/>
                        <a:t> 1.0)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/>
                        <a:t>2023.04.05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임서인</a:t>
                      </a:r>
                      <a:endParaRPr lang="ko-KR" altLang="en-US" sz="1400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/>
                        <a:t>2023.04.05</a:t>
                      </a: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/>
                        <a:t>강사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ko-KR" altLang="en-US" sz="1400" b="1" dirty="0"/>
                        <a:t>이진영</a:t>
                      </a:r>
                      <a:r>
                        <a:rPr lang="en-US" altLang="ko-KR" sz="1400" b="1"/>
                        <a:t>)</a:t>
                      </a:r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616608027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973375724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3159198571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240478994"/>
                  </a:ext>
                </a:extLst>
              </a:tr>
              <a:tr h="705138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/>
                    </a:p>
                  </a:txBody>
                  <a:tcPr marL="119901" marR="119901" marT="59950" marB="59950" anchor="ctr"/>
                </a:tc>
                <a:extLst>
                  <a:ext uri="{0D108BD9-81ED-4DB2-BD59-A6C34878D82A}">
                    <a16:rowId xmlns:a16="http://schemas.microsoft.com/office/drawing/2014/main" val="1488325361"/>
                  </a:ext>
                </a:extLst>
              </a:tr>
            </a:tbl>
          </a:graphicData>
        </a:graphic>
      </p:graphicFrame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9CDAF8FC-101F-49D2-89E5-2A550430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1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9967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mCheck">
          <a:fgClr>
            <a:schemeClr val="accent1"/>
          </a:fgClr>
          <a:bgClr>
            <a:schemeClr val="accent1">
              <a:lumMod val="25000"/>
              <a:lumOff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08344" y="290780"/>
            <a:ext cx="11578856" cy="6276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66750" y="586970"/>
            <a:ext cx="244169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 b="1">
                <a:solidFill>
                  <a:schemeClr val="bg1"/>
                </a:solidFill>
              </a:rPr>
              <a:t>CONTENTS</a:t>
            </a:r>
            <a:endParaRPr lang="ko-KR" altLang="en-US" sz="3200" b="1">
              <a:solidFill>
                <a:schemeClr val="bg1"/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 flipV="1">
            <a:off x="9312460" y="290780"/>
            <a:ext cx="2417319" cy="347859"/>
            <a:chOff x="666750" y="1287730"/>
            <a:chExt cx="5878069" cy="1085850"/>
          </a:xfrm>
          <a:solidFill>
            <a:schemeClr val="accent4"/>
          </a:solidFill>
        </p:grpSpPr>
        <p:grpSp>
          <p:nvGrpSpPr>
            <p:cNvPr id="7" name="그룹 6"/>
            <p:cNvGrpSpPr/>
            <p:nvPr/>
          </p:nvGrpSpPr>
          <p:grpSpPr>
            <a:xfrm>
              <a:off x="666750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6" name="이등변 삼각형 25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7" name="이등변 삼각형 26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1506474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4" name="이등변 삼각형 23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5" name="이등변 삼각형 24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9" name="그룹 8"/>
            <p:cNvGrpSpPr/>
            <p:nvPr/>
          </p:nvGrpSpPr>
          <p:grpSpPr>
            <a:xfrm>
              <a:off x="2346198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2" name="이등변 삼각형 21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3" name="이등변 삼각형 22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0" name="그룹 9"/>
            <p:cNvGrpSpPr/>
            <p:nvPr/>
          </p:nvGrpSpPr>
          <p:grpSpPr>
            <a:xfrm>
              <a:off x="3185922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20" name="이등변 삼각형 19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1" name="이등변 삼각형 20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1" name="그룹 10"/>
            <p:cNvGrpSpPr/>
            <p:nvPr/>
          </p:nvGrpSpPr>
          <p:grpSpPr>
            <a:xfrm>
              <a:off x="4025646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8" name="이등변 삼각형 17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9" name="이등변 삼각형 18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>
              <a:off x="4865370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6" name="이등변 삼각형 15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" name="이등변 삼각형 16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5705094" y="1287730"/>
              <a:ext cx="839725" cy="1085850"/>
              <a:chOff x="1817623" y="1485900"/>
              <a:chExt cx="839725" cy="1085850"/>
            </a:xfrm>
            <a:grpFill/>
          </p:grpSpPr>
          <p:sp>
            <p:nvSpPr>
              <p:cNvPr id="14" name="이등변 삼각형 13"/>
              <p:cNvSpPr/>
              <p:nvPr/>
            </p:nvSpPr>
            <p:spPr>
              <a:xfrm rot="10800000">
                <a:off x="1817624" y="1485900"/>
                <a:ext cx="839724" cy="723900"/>
              </a:xfrm>
              <a:prstGeom prst="triangle">
                <a:avLst>
                  <a:gd name="adj" fmla="val 50000"/>
                </a:avLst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5" name="이등변 삼각형 14"/>
              <p:cNvSpPr/>
              <p:nvPr/>
            </p:nvSpPr>
            <p:spPr>
              <a:xfrm>
                <a:off x="1817623" y="1847850"/>
                <a:ext cx="839724" cy="723900"/>
              </a:xfrm>
              <a:prstGeom prst="triangle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</p:grpSp>
      <p:grpSp>
        <p:nvGrpSpPr>
          <p:cNvPr id="30" name="그룹 29"/>
          <p:cNvGrpSpPr/>
          <p:nvPr/>
        </p:nvGrpSpPr>
        <p:grpSpPr>
          <a:xfrm>
            <a:off x="769108" y="2191835"/>
            <a:ext cx="3395472" cy="523220"/>
            <a:chOff x="767193" y="1769836"/>
            <a:chExt cx="3395472" cy="523220"/>
          </a:xfrm>
        </p:grpSpPr>
        <p:sp>
          <p:nvSpPr>
            <p:cNvPr id="31" name="이등변 삼각형 30"/>
            <p:cNvSpPr/>
            <p:nvPr/>
          </p:nvSpPr>
          <p:spPr>
            <a:xfrm rot="5400000">
              <a:off x="739847" y="1860532"/>
              <a:ext cx="396520" cy="341828"/>
            </a:xfrm>
            <a:prstGeom prst="triangle">
              <a:avLst>
                <a:gd name="adj" fmla="val 5000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65718" y="1769836"/>
              <a:ext cx="2896947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 dirty="0">
                  <a:solidFill>
                    <a:schemeClr val="bg1"/>
                  </a:solidFill>
                </a:rPr>
                <a:t>03 SW </a:t>
              </a:r>
              <a:r>
                <a:rPr lang="ko-KR" altLang="en-US" sz="2800" b="1" dirty="0">
                  <a:solidFill>
                    <a:schemeClr val="bg1"/>
                  </a:solidFill>
                </a:rPr>
                <a:t>개발 설계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267633" y="2952271"/>
            <a:ext cx="51731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ko-KR" altLang="en-US" dirty="0">
                <a:solidFill>
                  <a:schemeClr val="bg1"/>
                </a:solidFill>
              </a:rPr>
              <a:t>프로세스 설계</a:t>
            </a:r>
            <a:endParaRPr lang="en-US" altLang="ko-KR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arenR"/>
              <a:defRPr/>
            </a:pPr>
            <a:r>
              <a:rPr lang="en-US" altLang="ko-KR" dirty="0">
                <a:solidFill>
                  <a:schemeClr val="bg1"/>
                </a:solidFill>
              </a:rPr>
              <a:t>UI</a:t>
            </a:r>
            <a:r>
              <a:rPr lang="ko-KR" altLang="en-US" dirty="0">
                <a:solidFill>
                  <a:schemeClr val="bg1"/>
                </a:solidFill>
              </a:rPr>
              <a:t>화면 정의서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3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>
              <a:defRPr/>
            </a:pPr>
            <a:fld id="{6EA0FA2C-B88F-48AF-834A-4AC442F3DFC7}" type="slidenum">
              <a:rPr lang="en-US" altLang="en-US"/>
              <a:pPr lvl="0">
                <a:defRPr/>
              </a:pPr>
              <a:t>2</a:t>
            </a:fld>
            <a:r>
              <a:rPr lang="ko-KR" altLang="en-US"/>
              <a:t> </a:t>
            </a:r>
            <a:r>
              <a:rPr lang="en-US" altLang="ko-KR"/>
              <a:t>/ 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600" dirty="0">
                <a:solidFill>
                  <a:schemeClr val="bg1"/>
                </a:solidFill>
              </a:rPr>
              <a:t>프로세스 설계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001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3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D2C21A-66F7-423A-8CA8-23D47DCB6C62}"/>
              </a:ext>
            </a:extLst>
          </p:cNvPr>
          <p:cNvSpPr/>
          <p:nvPr/>
        </p:nvSpPr>
        <p:spPr>
          <a:xfrm>
            <a:off x="380781" y="851823"/>
            <a:ext cx="2648320" cy="369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프로세스 흐름도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7D9AA9-2FD9-4E98-B7DB-5B56BF8BF1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" t="54242" r="77056" b="3771"/>
          <a:stretch/>
        </p:blipFill>
        <p:spPr>
          <a:xfrm>
            <a:off x="4729379" y="932707"/>
            <a:ext cx="3018818" cy="551072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6109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600" dirty="0">
                <a:solidFill>
                  <a:schemeClr val="bg1"/>
                </a:solidFill>
              </a:rPr>
              <a:t>프로세스 설계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001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4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D2C21A-66F7-423A-8CA8-23D47DCB6C62}"/>
              </a:ext>
            </a:extLst>
          </p:cNvPr>
          <p:cNvSpPr/>
          <p:nvPr/>
        </p:nvSpPr>
        <p:spPr>
          <a:xfrm>
            <a:off x="380781" y="851823"/>
            <a:ext cx="2648320" cy="369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프로세스 흐름도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7D9AA9-2FD9-4E98-B7DB-5B56BF8BF1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24" t="58289" r="-964" b="-457"/>
          <a:stretch/>
        </p:blipFill>
        <p:spPr>
          <a:xfrm>
            <a:off x="1095709" y="1132284"/>
            <a:ext cx="10000581" cy="550032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2304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600" dirty="0">
                <a:solidFill>
                  <a:schemeClr val="bg1"/>
                </a:solidFill>
              </a:rPr>
              <a:t>UI</a:t>
            </a:r>
            <a:r>
              <a:rPr lang="ko-KR" altLang="en-US" b="1" spc="600" dirty="0">
                <a:solidFill>
                  <a:schemeClr val="bg1"/>
                </a:solidFill>
              </a:rPr>
              <a:t>화면 정의서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003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5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ECAAF4-31FA-40D9-87E6-498B389E5F33}"/>
              </a:ext>
            </a:extLst>
          </p:cNvPr>
          <p:cNvSpPr/>
          <p:nvPr/>
        </p:nvSpPr>
        <p:spPr>
          <a:xfrm>
            <a:off x="868677" y="650812"/>
            <a:ext cx="10688326" cy="573940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D0CECE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1926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600" dirty="0">
                <a:solidFill>
                  <a:schemeClr val="bg1"/>
                </a:solidFill>
              </a:rPr>
              <a:t>UI</a:t>
            </a:r>
            <a:r>
              <a:rPr lang="ko-KR" altLang="en-US" b="1" spc="600" dirty="0">
                <a:solidFill>
                  <a:schemeClr val="bg1"/>
                </a:solidFill>
              </a:rPr>
              <a:t>화면 정의서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003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6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ECAAF4-31FA-40D9-87E6-498B389E5F33}"/>
              </a:ext>
            </a:extLst>
          </p:cNvPr>
          <p:cNvSpPr/>
          <p:nvPr/>
        </p:nvSpPr>
        <p:spPr>
          <a:xfrm>
            <a:off x="868677" y="650812"/>
            <a:ext cx="10688326" cy="573940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D0CECE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25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600" dirty="0">
                <a:solidFill>
                  <a:schemeClr val="bg1"/>
                </a:solidFill>
              </a:rPr>
              <a:t>UI</a:t>
            </a:r>
            <a:r>
              <a:rPr lang="ko-KR" altLang="en-US" b="1" spc="600" dirty="0">
                <a:solidFill>
                  <a:schemeClr val="bg1"/>
                </a:solidFill>
              </a:rPr>
              <a:t>화면 정의서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003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7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ECAAF4-31FA-40D9-87E6-498B389E5F33}"/>
              </a:ext>
            </a:extLst>
          </p:cNvPr>
          <p:cNvSpPr/>
          <p:nvPr/>
        </p:nvSpPr>
        <p:spPr>
          <a:xfrm>
            <a:off x="868677" y="650812"/>
            <a:ext cx="10688326" cy="573940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D0CECE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391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F5E4D2B-E6A1-4E3D-B266-93824A4F23E4}"/>
              </a:ext>
            </a:extLst>
          </p:cNvPr>
          <p:cNvSpPr/>
          <p:nvPr/>
        </p:nvSpPr>
        <p:spPr>
          <a:xfrm>
            <a:off x="742950" y="114300"/>
            <a:ext cx="11449050" cy="3905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8DBB0-0989-4E9B-9D6D-DAEA28BFE53B}"/>
              </a:ext>
            </a:extLst>
          </p:cNvPr>
          <p:cNvSpPr txBox="1"/>
          <p:nvPr/>
        </p:nvSpPr>
        <p:spPr>
          <a:xfrm>
            <a:off x="828675" y="135493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spc="600" dirty="0">
                <a:solidFill>
                  <a:schemeClr val="bg1"/>
                </a:solidFill>
              </a:rPr>
              <a:t>UI</a:t>
            </a:r>
            <a:r>
              <a:rPr lang="ko-KR" altLang="en-US" b="1" spc="600" dirty="0">
                <a:solidFill>
                  <a:schemeClr val="bg1"/>
                </a:solidFill>
              </a:rPr>
              <a:t>화면 정의서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26CC9-A752-4C37-9088-970155FC713A}"/>
              </a:ext>
            </a:extLst>
          </p:cNvPr>
          <p:cNvSpPr txBox="1"/>
          <p:nvPr/>
        </p:nvSpPr>
        <p:spPr>
          <a:xfrm>
            <a:off x="96088" y="13549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003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sp>
        <p:nvSpPr>
          <p:cNvPr id="12" name="슬라이드 번호 개체 틀 3">
            <a:extLst>
              <a:ext uri="{FF2B5EF4-FFF2-40B4-BE49-F238E27FC236}">
                <a16:creationId xmlns:a16="http://schemas.microsoft.com/office/drawing/2014/main" id="{7837A58D-98C8-4276-AE2F-C269CCE0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EA0FA2C-B88F-48AF-834A-4AC442F3DFC7}" type="slidenum">
              <a:rPr lang="ko-KR" altLang="en-US" smtClean="0"/>
              <a:t>8</a:t>
            </a:fld>
            <a:r>
              <a:rPr lang="ko-KR" altLang="en-US" dirty="0"/>
              <a:t> </a:t>
            </a:r>
            <a:r>
              <a:rPr lang="en-US" altLang="ko-KR" dirty="0"/>
              <a:t>/ 9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DECAAF4-31FA-40D9-87E6-498B389E5F33}"/>
              </a:ext>
            </a:extLst>
          </p:cNvPr>
          <p:cNvSpPr/>
          <p:nvPr/>
        </p:nvSpPr>
        <p:spPr>
          <a:xfrm>
            <a:off x="868677" y="650812"/>
            <a:ext cx="10688326" cy="573940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D0CECE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4061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H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62337"/>
      </a:accent1>
      <a:accent2>
        <a:srgbClr val="859494"/>
      </a:accent2>
      <a:accent3>
        <a:srgbClr val="F2D8C9"/>
      </a:accent3>
      <a:accent4>
        <a:srgbClr val="CC795C"/>
      </a:accent4>
      <a:accent5>
        <a:srgbClr val="9E716B"/>
      </a:accent5>
      <a:accent6>
        <a:srgbClr val="2E3F4F"/>
      </a:accent6>
      <a:hlink>
        <a:srgbClr val="262626"/>
      </a:hlink>
      <a:folHlink>
        <a:srgbClr val="262626"/>
      </a:folHlink>
    </a:clrScheme>
    <a:fontScheme name="Arial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7E6E6"/>
        </a:solidFill>
        <a:ln>
          <a:solidFill>
            <a:srgbClr val="D0CECE"/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159</Words>
  <Application>Microsoft Office PowerPoint</Application>
  <PresentationFormat>와이드스크린</PresentationFormat>
  <Paragraphs>71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나눔스퀘어</vt:lpstr>
      <vt:lpstr>맑은 고딕</vt:lpstr>
      <vt:lpstr>Arial</vt:lpstr>
      <vt:lpstr>Office 테마</vt:lpstr>
      <vt:lpstr>[ SW 개발 설계서]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admin</cp:lastModifiedBy>
  <cp:revision>1410</cp:revision>
  <dcterms:created xsi:type="dcterms:W3CDTF">2019-01-17T10:29:08Z</dcterms:created>
  <dcterms:modified xsi:type="dcterms:W3CDTF">2023-04-05T07:41:23Z</dcterms:modified>
  <cp:version/>
</cp:coreProperties>
</file>

<file path=docProps/thumbnail.jpeg>
</file>